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5DF6C-9C6E-4088-B498-EC8A8A2FAF2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E774D-683C-468C-8B4D-8A46879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2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AB38-60CA-4AE2-B9C1-7F77B8A75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6479F-077E-49FD-9765-B80711BCD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AFD4C-CE7D-4DE1-A755-6710901D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836C1-08B5-44BC-B40E-3A5DC2AC263F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EF597-E6FA-47D4-AD87-89CAB512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4E2BB-8D6B-4405-93E0-CA99A37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4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CAD0-7275-4AE1-BD12-F181CE34B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BFF1B-4AE8-4C9C-BC7A-A26FAE864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F8B84-9B85-467B-BF69-322796CE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A3A9-21FA-4931-87D3-79E1DC6DB140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12B74-A966-4FBE-8919-63B484FC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D6619-8BE5-4650-A53A-218C9A77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5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6155F-7249-4593-8C7C-0243609CB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9BC33-62BC-4FFC-85D6-F5AAB8CB3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62B19-BE31-4E79-BC19-68CD260C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D87A-ACCE-4AD4-B0E7-9ED488C9A572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9E241-18CE-4A82-93B2-8DE804BC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3ADDF-7488-4751-A7B3-4E0A598E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7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E152-8C11-4DEC-B2D7-FC5CF00C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D1FC-415F-4CEA-8996-6CFE2F3A5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D80B0-148D-4434-8CED-FE8ADA0E6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A4E-B836-4028-88A8-15FFBDB46627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6AA5C-6D26-491B-91D4-A4CB8EDD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48C96-3C6C-4BA8-9010-9F56AE46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3C53-99A4-4C83-9F81-43FFA0AB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4C7F-34BE-4C3F-822C-D1F2E4D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2CBDF-C2E0-41AF-831E-1B90AB60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552F-8A30-41B4-871A-9FD1141158B0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DBE1E-FEC0-4FCC-99D5-B6D9B200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5C4FE-0601-4A98-8BEC-782DC1E6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68AC-297C-4745-9723-3B3F9F0B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DFF93-CF70-45EF-B6DA-EE6259536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6F8A7-1B83-4F78-B464-6869133D5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747BB-9EBD-4FD3-8159-976AA586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2B83-5448-409D-96ED-C81FE55043E2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33BB2-9941-48C5-9EE8-87A2B70C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671B4-164C-4216-80BF-44D205EE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0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A9CC-6BCA-4168-8F5B-8BEF1690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14CF-DBFB-4E3A-A49C-347D06FA9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A825B-ACF7-4FD0-B96B-ABAA1428E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37266-8BBF-4C28-BE74-938E731F4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2EA06-7E13-4707-9608-C9188A4F9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7BEBC-DE62-4413-B8D3-3AEFA56B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5B1B-528A-42FD-B6C7-E190FEA574C7}" type="datetime1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35C55-D761-435C-8F2C-8788B21F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94727-1AD1-45D6-ABCD-EB429379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6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3B37-4C0F-4CCA-B471-7162BF34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BF02E-C06A-4145-946B-5CD89CCE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B74B-88E2-46DF-BF5D-93535899B913}" type="datetime1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BB202-21AB-46BF-9370-DF0AEAA5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A2979-FA83-4C88-90C5-E9394CCB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81AEB-C7D1-41D7-A841-D95AAEF4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A0C9F-49ED-4ACF-99C6-67FFC1F33E3D}" type="datetime1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EBB8-1467-4761-BEAE-040F7C89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89896-99DE-4FBA-9285-29A2FE75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6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0903-E017-43E2-BE0E-DB2EB69B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6F407-3E76-4C73-8565-B7F9AB917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F1290-2720-4CB7-94F3-7090D2D25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87B39-4FEC-4C5E-ACF0-B26C545E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B9BE0-C258-4C28-80B0-5FEF6B18B76D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1580A-184D-4879-9B48-92057D74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47F41-C1AF-44DF-861F-C88D9854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D8BC-F2EA-427A-B7F5-25CD6FEA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3E637-543A-4042-AB5C-19B43B81F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7FE92-4172-448F-BFEA-8A0E5AF1C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7DA17-ADBB-41F5-AD9D-53BB236C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DE580-5DD0-4FF9-9CE9-5955806123E8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C7AAC-CA67-4356-883A-5785825E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35B20-AB4A-4BC7-9ABF-90711FB5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7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653B5E-B693-4FDC-A59F-AF4E49C8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53793-290F-4CAD-B288-B3DC96154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8CD7-15EF-4535-B03E-B83A274A3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5BAAA-F83D-4D5F-8242-485255116D60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4E807-1D60-4ED6-A7C4-EE6F9A51F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13589-06B7-422C-A647-9275AE5BD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B8428-CC28-47F0-A889-B948351D5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6BD15-8A0D-4565-BF47-AB59D985BD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CSE 803: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C0B89-96E1-4D58-923C-67142ED9B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NimbusRomNo9L-Medi"/>
              </a:rPr>
              <a:t>Image-to-Image Translation (Sketch to Image)</a:t>
            </a:r>
            <a:r>
              <a:rPr lang="en-US" sz="3600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Asadullah Hill Galib </a:t>
            </a:r>
          </a:p>
        </p:txBody>
      </p:sp>
    </p:spTree>
    <p:extLst>
      <p:ext uri="{BB962C8B-B14F-4D97-AF65-F5344CB8AC3E}">
        <p14:creationId xmlns:p14="http://schemas.microsoft.com/office/powerpoint/2010/main" val="1413673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1D8E-4FAC-40FE-9A37-8F75A64B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cGAN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B81FC-E3BF-4115-A48F-644E75FEFE6B}"/>
              </a:ext>
            </a:extLst>
          </p:cNvPr>
          <p:cNvSpPr txBox="1"/>
          <p:nvPr/>
        </p:nvSpPr>
        <p:spPr>
          <a:xfrm>
            <a:off x="884322" y="1345341"/>
            <a:ext cx="405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Sketch to Image using </a:t>
            </a:r>
            <a:r>
              <a:rPr lang="en-GB" dirty="0" err="1"/>
              <a:t>cGAN</a:t>
            </a:r>
            <a:r>
              <a:rPr lang="en-GB" dirty="0"/>
              <a:t> architecture: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B8D58-D85B-425D-AE16-76DC17C7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9" y="1721076"/>
            <a:ext cx="5458473" cy="4771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F1C22-80DC-4CC6-BB02-D292FF60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52" y="1796912"/>
            <a:ext cx="5548824" cy="462012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22996B2-6028-4D33-A925-40F811C7E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777F8-A2CE-4BD4-B936-717631587CE0}" type="datetime1">
              <a:rPr lang="en-US" smtClean="0"/>
              <a:t>12/8/2021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2889909-F2B2-4E39-ABD6-0FC9959F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9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1D8E-4FAC-40FE-9A37-8F75A64B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18321" cy="1325563"/>
          </a:xfrm>
        </p:spPr>
        <p:txBody>
          <a:bodyPr/>
          <a:lstStyle/>
          <a:p>
            <a:r>
              <a:rPr lang="en-US" dirty="0"/>
              <a:t>Results (U-net-based Generator vs </a:t>
            </a:r>
            <a:r>
              <a:rPr lang="en-US" dirty="0" err="1"/>
              <a:t>cGAN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B81FC-E3BF-4115-A48F-644E75FEFE6B}"/>
              </a:ext>
            </a:extLst>
          </p:cNvPr>
          <p:cNvSpPr txBox="1"/>
          <p:nvPr/>
        </p:nvSpPr>
        <p:spPr>
          <a:xfrm>
            <a:off x="1136985" y="1690688"/>
            <a:ext cx="4048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Comparison between U-net Generator (without discriminator) and </a:t>
            </a:r>
            <a:r>
              <a:rPr lang="en-GB" dirty="0" err="1"/>
              <a:t>cGAN</a:t>
            </a:r>
            <a:r>
              <a:rPr lang="en-GB" dirty="0"/>
              <a:t> architecture (with discriminator):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87BEB-CDED-410B-B130-BE6DBA6C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722" y="572333"/>
            <a:ext cx="4830293" cy="602882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56B262-D00F-47D5-B230-D30894B8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AB0F-6838-469F-A396-639D4851A4A0}" type="datetime1">
              <a:rPr lang="en-US" smtClean="0"/>
              <a:t>12/8/2021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B3D86A-D8C1-4B63-9221-6B2FDBDB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8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3FF85-BB4F-4693-B2D2-AAF4925B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821405"/>
            <a:ext cx="11010900" cy="33555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403A2-C7F1-4562-81EB-21A29409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4C27A-5651-4012-B252-FA55D9C37BF8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43A8C-1ACB-4B06-BD81-D2621851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1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1C16AC-E482-46D7-9B82-36EBB29E28FF}"/>
              </a:ext>
            </a:extLst>
          </p:cNvPr>
          <p:cNvSpPr/>
          <p:nvPr/>
        </p:nvSpPr>
        <p:spPr>
          <a:xfrm>
            <a:off x="1233237" y="1534026"/>
            <a:ext cx="1046747" cy="4150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Random Noise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6A2389-E1B9-4277-94D7-F12883F6D86C}"/>
              </a:ext>
            </a:extLst>
          </p:cNvPr>
          <p:cNvSpPr/>
          <p:nvPr/>
        </p:nvSpPr>
        <p:spPr>
          <a:xfrm>
            <a:off x="2707104" y="1504013"/>
            <a:ext cx="1197142" cy="4751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EE82C-FBD1-4155-8266-42CC34388A6B}"/>
              </a:ext>
            </a:extLst>
          </p:cNvPr>
          <p:cNvSpPr/>
          <p:nvPr/>
        </p:nvSpPr>
        <p:spPr>
          <a:xfrm>
            <a:off x="4217067" y="1534026"/>
            <a:ext cx="1046747" cy="4150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Fake Image (G(z))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376709-2A7B-4327-AEFB-DFD71DC1F6F2}"/>
              </a:ext>
            </a:extLst>
          </p:cNvPr>
          <p:cNvSpPr/>
          <p:nvPr/>
        </p:nvSpPr>
        <p:spPr>
          <a:xfrm>
            <a:off x="3277600" y="713875"/>
            <a:ext cx="1501941" cy="4371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Discriminator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91406-1953-49C1-A53E-A0DF63567974}"/>
              </a:ext>
            </a:extLst>
          </p:cNvPr>
          <p:cNvSpPr/>
          <p:nvPr/>
        </p:nvSpPr>
        <p:spPr>
          <a:xfrm>
            <a:off x="1132972" y="3891714"/>
            <a:ext cx="1046747" cy="4150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Condition 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17A35-80CB-4576-A24D-DFB2147D9A8B}"/>
              </a:ext>
            </a:extLst>
          </p:cNvPr>
          <p:cNvSpPr/>
          <p:nvPr/>
        </p:nvSpPr>
        <p:spPr>
          <a:xfrm>
            <a:off x="1233236" y="713875"/>
            <a:ext cx="1046747" cy="4150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C7BAA3-1CFC-49F6-9248-1F7B4B277A7D}"/>
              </a:ext>
            </a:extLst>
          </p:cNvPr>
          <p:cNvSpPr/>
          <p:nvPr/>
        </p:nvSpPr>
        <p:spPr>
          <a:xfrm>
            <a:off x="4952990" y="724903"/>
            <a:ext cx="1046747" cy="4150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 or Fake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8FB04B-A7F5-4985-9C5D-7E6490617D9E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2279983" y="921420"/>
            <a:ext cx="997617" cy="1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ED8F8-3E7B-4C7C-8387-045BF66728A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279984" y="1741571"/>
            <a:ext cx="427120" cy="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0FE0DA-04BE-491C-BFAF-C4CF07A2ED9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904246" y="1741571"/>
            <a:ext cx="312821" cy="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99A661-FF4C-482B-8BCE-82DF805121C7}"/>
              </a:ext>
            </a:extLst>
          </p:cNvPr>
          <p:cNvCxnSpPr>
            <a:cxnSpLocks/>
          </p:cNvCxnSpPr>
          <p:nvPr/>
        </p:nvCxnSpPr>
        <p:spPr>
          <a:xfrm flipV="1">
            <a:off x="4463716" y="1151022"/>
            <a:ext cx="1" cy="38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419D2B-ECB6-4F31-923D-CCC8A657C35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779541" y="932448"/>
            <a:ext cx="173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5FB05A9-E9A1-4B0B-A6B4-FD7AEC64AB75}"/>
              </a:ext>
            </a:extLst>
          </p:cNvPr>
          <p:cNvSpPr/>
          <p:nvPr/>
        </p:nvSpPr>
        <p:spPr>
          <a:xfrm>
            <a:off x="1132973" y="4483768"/>
            <a:ext cx="1046747" cy="4150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Random Noise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AC4CBC-E94E-4DF0-9A76-36F7591C464E}"/>
              </a:ext>
            </a:extLst>
          </p:cNvPr>
          <p:cNvSpPr/>
          <p:nvPr/>
        </p:nvSpPr>
        <p:spPr>
          <a:xfrm>
            <a:off x="2612855" y="4473740"/>
            <a:ext cx="1197142" cy="4371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823DEE-4143-411B-8F59-2938AC6C9F80}"/>
              </a:ext>
            </a:extLst>
          </p:cNvPr>
          <p:cNvSpPr/>
          <p:nvPr/>
        </p:nvSpPr>
        <p:spPr>
          <a:xfrm>
            <a:off x="4188998" y="4483768"/>
            <a:ext cx="1046747" cy="4150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Fake Image (G(x, z))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E8BB7C5-BB2D-47D6-875E-2E2C3DC4A8E7}"/>
              </a:ext>
            </a:extLst>
          </p:cNvPr>
          <p:cNvSpPr/>
          <p:nvPr/>
        </p:nvSpPr>
        <p:spPr>
          <a:xfrm>
            <a:off x="3387895" y="3663617"/>
            <a:ext cx="1501941" cy="4371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Discriminator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CCF96C-2E3B-4DF3-AA34-31807A9AA244}"/>
              </a:ext>
            </a:extLst>
          </p:cNvPr>
          <p:cNvSpPr/>
          <p:nvPr/>
        </p:nvSpPr>
        <p:spPr>
          <a:xfrm>
            <a:off x="1132972" y="3299660"/>
            <a:ext cx="1046747" cy="4150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 Image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4C49ED-FBD7-44CD-8CAC-BA8DB5CD3BEA}"/>
              </a:ext>
            </a:extLst>
          </p:cNvPr>
          <p:cNvSpPr/>
          <p:nvPr/>
        </p:nvSpPr>
        <p:spPr>
          <a:xfrm>
            <a:off x="5034220" y="3674645"/>
            <a:ext cx="1046747" cy="4150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Real or Fake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B42929-EC3A-40BE-96D7-B6E91F4D77A2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179719" y="3507205"/>
            <a:ext cx="1208176" cy="22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D2D448-3C5B-47B4-94D7-642E1FE48026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179720" y="4691313"/>
            <a:ext cx="433135" cy="1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C51B74-5F37-40D0-B010-26F3A368854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3809997" y="4691313"/>
            <a:ext cx="379001" cy="1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85C688-3CB1-4E98-9964-C07C4BC0C5BE}"/>
              </a:ext>
            </a:extLst>
          </p:cNvPr>
          <p:cNvCxnSpPr>
            <a:cxnSpLocks/>
          </p:cNvCxnSpPr>
          <p:nvPr/>
        </p:nvCxnSpPr>
        <p:spPr>
          <a:xfrm flipV="1">
            <a:off x="4463716" y="4099260"/>
            <a:ext cx="0" cy="37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3A5859-7D76-4D92-956A-8A4BC33CDA72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4889836" y="3882190"/>
            <a:ext cx="144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34B616-790B-486F-AF49-9E72E50C484A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2179719" y="3882190"/>
            <a:ext cx="1208176" cy="21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7FFA1F-45F0-468E-8988-D100B66DD224}"/>
              </a:ext>
            </a:extLst>
          </p:cNvPr>
          <p:cNvCxnSpPr>
            <a:cxnSpLocks/>
            <a:stCxn id="8" idx="3"/>
            <a:endCxn id="34" idx="0"/>
          </p:cNvCxnSpPr>
          <p:nvPr/>
        </p:nvCxnSpPr>
        <p:spPr>
          <a:xfrm>
            <a:off x="2179719" y="4099259"/>
            <a:ext cx="1031707" cy="37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AE14520-4325-41B7-91AB-E5EBC8DFE727}"/>
              </a:ext>
            </a:extLst>
          </p:cNvPr>
          <p:cNvSpPr txBox="1"/>
          <p:nvPr/>
        </p:nvSpPr>
        <p:spPr>
          <a:xfrm>
            <a:off x="2358188" y="1437774"/>
            <a:ext cx="1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B40C78-8EDA-4094-AE46-9A42080B9C93}"/>
              </a:ext>
            </a:extLst>
          </p:cNvPr>
          <p:cNvSpPr txBox="1"/>
          <p:nvPr/>
        </p:nvSpPr>
        <p:spPr>
          <a:xfrm>
            <a:off x="2260932" y="4387836"/>
            <a:ext cx="1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FBCA2C-DD7C-4046-88DA-4585A73F8983}"/>
              </a:ext>
            </a:extLst>
          </p:cNvPr>
          <p:cNvSpPr txBox="1"/>
          <p:nvPr/>
        </p:nvSpPr>
        <p:spPr>
          <a:xfrm>
            <a:off x="2666248" y="4028529"/>
            <a:ext cx="1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BC513-766A-470F-9FDB-0C7D7038D55A}"/>
              </a:ext>
            </a:extLst>
          </p:cNvPr>
          <p:cNvSpPr txBox="1"/>
          <p:nvPr/>
        </p:nvSpPr>
        <p:spPr>
          <a:xfrm>
            <a:off x="2650459" y="3657693"/>
            <a:ext cx="1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9CF358-E215-401D-90BC-196C824F74EC}"/>
              </a:ext>
            </a:extLst>
          </p:cNvPr>
          <p:cNvSpPr txBox="1"/>
          <p:nvPr/>
        </p:nvSpPr>
        <p:spPr>
          <a:xfrm>
            <a:off x="2695572" y="3277058"/>
            <a:ext cx="1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70D185-3251-435A-86A2-192252D42FA4}"/>
              </a:ext>
            </a:extLst>
          </p:cNvPr>
          <p:cNvSpPr txBox="1"/>
          <p:nvPr/>
        </p:nvSpPr>
        <p:spPr>
          <a:xfrm>
            <a:off x="2632537" y="563116"/>
            <a:ext cx="1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99F6E525-FCD2-4164-82DE-0F8085C4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5AAC-F5A1-40B3-8BD2-E3BA17034C28}" type="datetime1">
              <a:rPr lang="en-US" smtClean="0"/>
              <a:t>12/8/2021</a:t>
            </a:fld>
            <a:endParaRPr lang="en-US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FBFDB901-6B66-4316-A749-143824E9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5D4-0BFF-4B80-ADC6-EAB133BE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096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20C6A9-D39F-4F23-8CFF-148252E0B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271" y="1072063"/>
            <a:ext cx="7697500" cy="507189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2C838E-9311-4A64-9BFB-390AAD3FA481}"/>
              </a:ext>
            </a:extLst>
          </p:cNvPr>
          <p:cNvSpPr txBox="1"/>
          <p:nvPr/>
        </p:nvSpPr>
        <p:spPr>
          <a:xfrm>
            <a:off x="1802082" y="6220631"/>
            <a:ext cx="947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Source: Isola, P., Zhu, J. Y., Zhou, T., &amp; </a:t>
            </a:r>
            <a:r>
              <a:rPr lang="en-GB" sz="900" dirty="0" err="1"/>
              <a:t>Efros</a:t>
            </a:r>
            <a:r>
              <a:rPr lang="en-GB" sz="900" dirty="0"/>
              <a:t>, A. A. (2017). Image-to-image translation with conditional adversarial networks. In Proceedings of the IEEE conference on computer vision and pattern recognition (pp. 1125-1134).</a:t>
            </a:r>
            <a:endParaRPr lang="en-US" sz="9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7F432F-4650-4082-98D3-7999FEBA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DDC3F-24CB-430B-B35E-3CEFAE925DFC}" type="datetime1">
              <a:rPr lang="en-US" smtClean="0"/>
              <a:t>12/8/2021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8EE317-4FB9-4D45-A8F0-D7F2860A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5D4-0BFF-4B80-ADC6-EAB133BE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278BA-569A-4B98-AA9B-68A75497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Sketch to Image Generation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Given sketch-image pairs, train model to generate colored images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Using U-net Generator and conditional GAN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776D8-BB58-4E7F-B11C-16FEF105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803" y="3995284"/>
            <a:ext cx="1835244" cy="1816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BF838-C382-4A35-B37C-3F834B6A6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78" y="3995284"/>
            <a:ext cx="1873346" cy="1968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1D2FD7-754E-4991-9167-92E336C024DC}"/>
              </a:ext>
            </a:extLst>
          </p:cNvPr>
          <p:cNvSpPr/>
          <p:nvPr/>
        </p:nvSpPr>
        <p:spPr>
          <a:xfrm>
            <a:off x="4373052" y="3995284"/>
            <a:ext cx="1835243" cy="18771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Colored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4FD03-2744-4185-87CC-B7A0F51E4404}"/>
              </a:ext>
            </a:extLst>
          </p:cNvPr>
          <p:cNvSpPr txBox="1"/>
          <p:nvPr/>
        </p:nvSpPr>
        <p:spPr>
          <a:xfrm>
            <a:off x="2287074" y="5872435"/>
            <a:ext cx="79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145CC-9B01-4EEC-96BE-384C3550F6E8}"/>
              </a:ext>
            </a:extLst>
          </p:cNvPr>
          <p:cNvSpPr txBox="1"/>
          <p:nvPr/>
        </p:nvSpPr>
        <p:spPr>
          <a:xfrm>
            <a:off x="4387252" y="5992297"/>
            <a:ext cx="18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02EC4-FE2D-4CEB-9F97-E4225E411736}"/>
              </a:ext>
            </a:extLst>
          </p:cNvPr>
          <p:cNvSpPr txBox="1"/>
          <p:nvPr/>
        </p:nvSpPr>
        <p:spPr>
          <a:xfrm>
            <a:off x="7140502" y="5992297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445A29-A18A-46D6-82CD-8B0FDF84D11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99711" y="4933859"/>
            <a:ext cx="6733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05718E07-C1E7-41D1-AA8E-1C6C7E33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9493-7577-4CDF-BF85-A852126F6040}" type="datetime1">
              <a:rPr lang="en-US" smtClean="0"/>
              <a:t>12/8/2021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DA8A9C-FCC0-4597-8588-7CA03C58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1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1D8E-4FAC-40FE-9A37-8F75A64B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(GAN vs </a:t>
            </a:r>
            <a:r>
              <a:rPr lang="en-US" dirty="0" err="1"/>
              <a:t>cGAN</a:t>
            </a:r>
            <a:r>
              <a:rPr lang="en-US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BC1DBF-8933-477B-930A-F2325BE9A898}"/>
              </a:ext>
            </a:extLst>
          </p:cNvPr>
          <p:cNvSpPr/>
          <p:nvPr/>
        </p:nvSpPr>
        <p:spPr>
          <a:xfrm>
            <a:off x="2466472" y="1652654"/>
            <a:ext cx="1197142" cy="4751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GAN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6F36CB-730B-4BD5-867E-2654D4767406}"/>
              </a:ext>
            </a:extLst>
          </p:cNvPr>
          <p:cNvSpPr/>
          <p:nvPr/>
        </p:nvSpPr>
        <p:spPr>
          <a:xfrm>
            <a:off x="8287756" y="1690688"/>
            <a:ext cx="1501941" cy="43714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cGAN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0B523-9B4E-4661-9EFA-07E33EFC5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58" y="4688479"/>
            <a:ext cx="4992867" cy="7344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278C01-6C0C-411B-9F4F-61721209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" y="4688479"/>
            <a:ext cx="4227531" cy="747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0666C1-D801-4502-8ABD-497CFDC70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7296"/>
            <a:ext cx="5131064" cy="1435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D2656A-9304-476D-9D8A-8DCA07FA1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95" y="2237296"/>
            <a:ext cx="5283472" cy="1778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B55090F1-FE68-437A-A766-0FF76F1F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18873-6A34-4E34-BA9A-2837F8954E96}" type="datetime1">
              <a:rPr lang="en-US" smtClean="0"/>
              <a:t>12/8/2021</a:t>
            </a:fld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F61D9E2-E21A-4E9F-BF25-8EA95CD8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0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1D8E-4FAC-40FE-9A37-8F75A64B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</a:t>
            </a:r>
            <a:r>
              <a:rPr lang="en-US" dirty="0" err="1"/>
              <a:t>cGAN</a:t>
            </a:r>
            <a:r>
              <a:rPr lang="en-US" dirty="0"/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6F36CB-730B-4BD5-867E-2654D4767406}"/>
              </a:ext>
            </a:extLst>
          </p:cNvPr>
          <p:cNvSpPr/>
          <p:nvPr/>
        </p:nvSpPr>
        <p:spPr>
          <a:xfrm>
            <a:off x="5189625" y="1492167"/>
            <a:ext cx="1501941" cy="43714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cGAN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0B523-9B4E-4661-9EFA-07E33EFC5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85" y="4038774"/>
            <a:ext cx="4992867" cy="734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80C22-3787-437D-885B-489F5228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042" y="2038775"/>
            <a:ext cx="5283472" cy="1778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9C2664-FAD8-4F25-A598-B67B5974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85" y="4921097"/>
            <a:ext cx="3994484" cy="368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21F57-D6A2-427A-B548-77B8B42CD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385" y="5615744"/>
            <a:ext cx="4301021" cy="354967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E48C815-CDAF-424E-B624-47CB23A4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3017-D12D-434B-BE96-1C0342F664A1}" type="datetime1">
              <a:rPr lang="en-US" smtClean="0"/>
              <a:t>12/8/2021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C89A1F0-5608-4D94-94DC-AFEA9638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5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1D8E-4FAC-40FE-9A37-8F75A64B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(U-net-based Generator)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44139-FD45-491A-83C9-CE2995A11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9" y="1690688"/>
            <a:ext cx="6508082" cy="433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3A238-79DD-434A-99FA-3A0F8DAE1390}"/>
              </a:ext>
            </a:extLst>
          </p:cNvPr>
          <p:cNvSpPr txBox="1"/>
          <p:nvPr/>
        </p:nvSpPr>
        <p:spPr>
          <a:xfrm>
            <a:off x="1722664" y="6123543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Ronneberger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O., Fischer, P., &amp;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Brox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(2015, October). U-net: Convolutional networks for biomedical image segmentation. In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</a:t>
            </a:r>
          </a:p>
          <a:p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Medical image computing and computer-assisted intervention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234-241). Springer, Cham.</a:t>
            </a:r>
            <a:endParaRPr lang="en-US" sz="9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77E1D11-ED04-4A24-A7CF-0F521B49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7D18-8EDE-4FE9-82E9-2BDAFA31D157}" type="datetime1">
              <a:rPr lang="en-US" smtClean="0"/>
              <a:t>12/8/2021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C94407-EBC6-4D66-BA50-C1FD3A8F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3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1D8E-4FAC-40FE-9A37-8F75A64B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(U-net-based Generator)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1A0AA-A9C0-453C-992C-694067CD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71" y="2086415"/>
            <a:ext cx="5889457" cy="3937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B81FC-E3BF-4115-A48F-644E75FEFE6B}"/>
              </a:ext>
            </a:extLst>
          </p:cNvPr>
          <p:cNvSpPr txBox="1"/>
          <p:nvPr/>
        </p:nvSpPr>
        <p:spPr>
          <a:xfrm>
            <a:off x="1161048" y="1648807"/>
            <a:ext cx="165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Curve: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7B7545-6ACF-44B4-AD51-A2FF9BA2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F48A7-7A05-4237-AEB1-9B3236BBF40B}" type="datetime1">
              <a:rPr lang="en-US" smtClean="0"/>
              <a:t>12/8/2021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D04F8-6D55-434B-8937-EDDC7244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1D8E-4FAC-40FE-9A37-8F75A64B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(U-net-based Generator)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B81FC-E3BF-4115-A48F-644E75FEFE6B}"/>
              </a:ext>
            </a:extLst>
          </p:cNvPr>
          <p:cNvSpPr txBox="1"/>
          <p:nvPr/>
        </p:nvSpPr>
        <p:spPr>
          <a:xfrm>
            <a:off x="884322" y="1399232"/>
            <a:ext cx="450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Sketch to Image using U-net-based Generator: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2AB7C-2468-4D2F-9F87-137FEA015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05"/>
          <a:stretch/>
        </p:blipFill>
        <p:spPr>
          <a:xfrm>
            <a:off x="3508179" y="1834409"/>
            <a:ext cx="5175642" cy="436006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CFB333-A97D-4541-B6EC-836B8BC5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A5C0-A928-41DF-A499-4D73A9E11127}" type="datetime1">
              <a:rPr lang="en-US" smtClean="0"/>
              <a:t>12/8/2021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28ABED-CA6C-4E22-AF41-4A82401F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0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1D8E-4FAC-40FE-9A37-8F75A64B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cGAN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B81FC-E3BF-4115-A48F-644E75FEFE6B}"/>
              </a:ext>
            </a:extLst>
          </p:cNvPr>
          <p:cNvSpPr txBox="1"/>
          <p:nvPr/>
        </p:nvSpPr>
        <p:spPr>
          <a:xfrm>
            <a:off x="908384" y="1506022"/>
            <a:ext cx="46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Curve of Generator and Discriminator: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DD6AF-D4E7-41B5-BC86-CB26C57A1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73" y="2132235"/>
            <a:ext cx="5320757" cy="3361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75A14A-EECD-48EE-AA2D-97D0DD8D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45" y="2132235"/>
            <a:ext cx="5005604" cy="3361251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6EC2378-4B3C-4524-9E01-44A8088F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29F0-E4E4-49D8-B91F-109FB2F14050}" type="datetime1">
              <a:rPr lang="en-US" smtClean="0"/>
              <a:t>12/8/2021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3F95C0-150F-490C-BBC4-A2A92772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B8428-CC28-47F0-A889-B948351D50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3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293</Words>
  <Application>Microsoft Office PowerPoint</Application>
  <PresentationFormat>Widescreen</PresentationFormat>
  <Paragraphs>75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NimbusRomNo9L-Medi</vt:lpstr>
      <vt:lpstr>Office Theme</vt:lpstr>
      <vt:lpstr>CSE 803: Project</vt:lpstr>
      <vt:lpstr>Motivation</vt:lpstr>
      <vt:lpstr>Problem Definition</vt:lpstr>
      <vt:lpstr>Architecture (GAN vs cGAN)</vt:lpstr>
      <vt:lpstr>Architecture (cGAN)</vt:lpstr>
      <vt:lpstr>Architecture (U-net-based Generator)</vt:lpstr>
      <vt:lpstr>Results (U-net-based Generator)</vt:lpstr>
      <vt:lpstr>Results (U-net-based Generator)</vt:lpstr>
      <vt:lpstr>Results (cGAN)</vt:lpstr>
      <vt:lpstr>Results (cGAN)</vt:lpstr>
      <vt:lpstr>Results (U-net-based Generator vs cGAN)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803: Project</dc:title>
  <dc:creator>Galib, Asadullah</dc:creator>
  <cp:lastModifiedBy>Galib, Asadullah</cp:lastModifiedBy>
  <cp:revision>3</cp:revision>
  <dcterms:created xsi:type="dcterms:W3CDTF">2021-12-08T05:55:23Z</dcterms:created>
  <dcterms:modified xsi:type="dcterms:W3CDTF">2021-12-08T10:15:39Z</dcterms:modified>
</cp:coreProperties>
</file>